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1"/>
    <p:sldMasterId id="2147483672" r:id="rId2"/>
  </p:sldMasterIdLst>
  <p:notesMasterIdLst>
    <p:notesMasterId r:id="rId42"/>
  </p:notesMasterIdLst>
  <p:sldIdLst>
    <p:sldId id="272" r:id="rId3"/>
    <p:sldId id="319" r:id="rId4"/>
    <p:sldId id="331" r:id="rId5"/>
    <p:sldId id="338" r:id="rId6"/>
    <p:sldId id="335" r:id="rId7"/>
    <p:sldId id="332" r:id="rId8"/>
    <p:sldId id="336" r:id="rId9"/>
    <p:sldId id="337" r:id="rId10"/>
    <p:sldId id="340" r:id="rId11"/>
    <p:sldId id="341" r:id="rId12"/>
    <p:sldId id="343" r:id="rId13"/>
    <p:sldId id="344" r:id="rId14"/>
    <p:sldId id="342" r:id="rId15"/>
    <p:sldId id="345" r:id="rId16"/>
    <p:sldId id="346" r:id="rId17"/>
    <p:sldId id="347" r:id="rId18"/>
    <p:sldId id="348" r:id="rId19"/>
    <p:sldId id="350" r:id="rId20"/>
    <p:sldId id="351" r:id="rId21"/>
    <p:sldId id="352" r:id="rId22"/>
    <p:sldId id="353" r:id="rId23"/>
    <p:sldId id="355" r:id="rId24"/>
    <p:sldId id="357" r:id="rId25"/>
    <p:sldId id="358" r:id="rId26"/>
    <p:sldId id="360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289" r:id="rId41"/>
  </p:sldIdLst>
  <p:sldSz cx="9144000" cy="6858000" type="screen4x3"/>
  <p:notesSz cx="6858000" cy="9144000"/>
  <p:custDataLst>
    <p:tags r:id="rId4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131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320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509" algn="l" defTabSz="914377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3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5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pos="295" userDrawn="1">
          <p15:clr>
            <a:srgbClr val="A4A3A4"/>
          </p15:clr>
        </p15:guide>
        <p15:guide id="9" userDrawn="1">
          <p15:clr>
            <a:srgbClr val="A4A3A4"/>
          </p15:clr>
        </p15:guide>
        <p15:guide id="10" pos="589" userDrawn="1">
          <p15:clr>
            <a:srgbClr val="A4A3A4"/>
          </p15:clr>
        </p15:guide>
        <p15:guide id="11" pos="5535" userDrawn="1">
          <p15:clr>
            <a:srgbClr val="A4A3A4"/>
          </p15:clr>
        </p15:guide>
        <p15:guide id="12" pos="5352" userDrawn="1">
          <p15:clr>
            <a:srgbClr val="A4A3A4"/>
          </p15:clr>
        </p15:guide>
        <p15:guide id="13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006600"/>
    <a:srgbClr val="006699"/>
    <a:srgbClr val="00A3B4"/>
    <a:srgbClr val="FFFFFF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ACD11-FA42-4097-9A35-EBE30CDFFD8A}" v="143" dt="2021-12-05T20:21:4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87" autoAdjust="0"/>
  </p:normalViewPr>
  <p:slideViewPr>
    <p:cSldViewPr showGuides="1">
      <p:cViewPr varScale="1">
        <p:scale>
          <a:sx n="121" d="100"/>
          <a:sy n="121" d="100"/>
        </p:scale>
        <p:origin x="1642" y="91"/>
      </p:cViewPr>
      <p:guideLst>
        <p:guide orient="horz" pos="295"/>
        <p:guide orient="horz"/>
        <p:guide orient="horz" pos="5"/>
        <p:guide orient="horz" pos="4143"/>
        <p:guide orient="horz" pos="799"/>
        <p:guide orient="horz" pos="3975"/>
        <p:guide orient="horz" pos="1321"/>
        <p:guide pos="295"/>
        <p:guide/>
        <p:guide pos="589"/>
        <p:guide pos="5535"/>
        <p:guide pos="5352"/>
        <p:guide pos="57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kalue Tadesse" userId="cb03c03384de290f" providerId="LiveId" clId="{306ACD11-FA42-4097-9A35-EBE30CDFFD8A}"/>
    <pc:docChg chg="undo custSel addSld delSld modSld sldOrd">
      <pc:chgData name="Bekalue Tadesse" userId="cb03c03384de290f" providerId="LiveId" clId="{306ACD11-FA42-4097-9A35-EBE30CDFFD8A}" dt="2021-12-05T20:24:00.646" v="614" actId="20577"/>
      <pc:docMkLst>
        <pc:docMk/>
      </pc:docMkLst>
      <pc:sldChg chg="modSp mod">
        <pc:chgData name="Bekalue Tadesse" userId="cb03c03384de290f" providerId="LiveId" clId="{306ACD11-FA42-4097-9A35-EBE30CDFFD8A}" dt="2021-12-05T20:24:00.646" v="614" actId="20577"/>
        <pc:sldMkLst>
          <pc:docMk/>
          <pc:sldMk cId="2304389613" sldId="272"/>
        </pc:sldMkLst>
        <pc:spChg chg="mod">
          <ac:chgData name="Bekalue Tadesse" userId="cb03c03384de290f" providerId="LiveId" clId="{306ACD11-FA42-4097-9A35-EBE30CDFFD8A}" dt="2021-12-05T20:24:00.646" v="614" actId="20577"/>
          <ac:spMkLst>
            <pc:docMk/>
            <pc:sldMk cId="2304389613" sldId="272"/>
            <ac:spMk id="8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1:03.830" v="516" actId="20577"/>
          <ac:spMkLst>
            <pc:docMk/>
            <pc:sldMk cId="2304389613" sldId="272"/>
            <ac:spMk id="10" creationId="{AFA155C1-CFB1-49C6-8483-C927CC051A68}"/>
          </ac:spMkLst>
        </pc:spChg>
      </pc:sldChg>
      <pc:sldChg chg="addSp modSp mod">
        <pc:chgData name="Bekalue Tadesse" userId="cb03c03384de290f" providerId="LiveId" clId="{306ACD11-FA42-4097-9A35-EBE30CDFFD8A}" dt="2021-12-05T20:19:23.960" v="487" actId="1076"/>
        <pc:sldMkLst>
          <pc:docMk/>
          <pc:sldMk cId="1679687902" sldId="294"/>
        </pc:sldMkLst>
        <pc:spChg chg="add mod">
          <ac:chgData name="Bekalue Tadesse" userId="cb03c03384de290f" providerId="LiveId" clId="{306ACD11-FA42-4097-9A35-EBE30CDFFD8A}" dt="2021-12-05T20:19:23.960" v="487" actId="1076"/>
          <ac:spMkLst>
            <pc:docMk/>
            <pc:sldMk cId="1679687902" sldId="294"/>
            <ac:spMk id="2" creationId="{8E103EC0-66FC-4ECF-A4B8-7E325E1ADE8A}"/>
          </ac:spMkLst>
        </pc:spChg>
      </pc:sldChg>
      <pc:sldChg chg="addSp delSp modSp mod modTransition modAnim">
        <pc:chgData name="Bekalue Tadesse" userId="cb03c03384de290f" providerId="LiveId" clId="{306ACD11-FA42-4097-9A35-EBE30CDFFD8A}" dt="2021-12-05T20:13:42.884" v="414"/>
        <pc:sldMkLst>
          <pc:docMk/>
          <pc:sldMk cId="3682549440" sldId="307"/>
        </pc:sldMkLst>
        <pc:spChg chg="del">
          <ac:chgData name="Bekalue Tadesse" userId="cb03c03384de290f" providerId="LiveId" clId="{306ACD11-FA42-4097-9A35-EBE30CDFFD8A}" dt="2021-12-05T19:33:35.213" v="13" actId="478"/>
          <ac:spMkLst>
            <pc:docMk/>
            <pc:sldMk cId="3682549440" sldId="307"/>
            <ac:spMk id="2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38.129" v="302" actId="120"/>
          <ac:spMkLst>
            <pc:docMk/>
            <pc:sldMk cId="3682549440" sldId="307"/>
            <ac:spMk id="3" creationId="{5442D472-771E-48FF-A8D8-9A1AF2E1E342}"/>
          </ac:spMkLst>
        </pc:spChg>
        <pc:spChg chg="mod">
          <ac:chgData name="Bekalue Tadesse" userId="cb03c03384de290f" providerId="LiveId" clId="{306ACD11-FA42-4097-9A35-EBE30CDFFD8A}" dt="2021-12-05T19:58:42.792" v="260" actId="20577"/>
          <ac:spMkLst>
            <pc:docMk/>
            <pc:sldMk cId="3682549440" sldId="307"/>
            <ac:spMk id="4" creationId="{00000000-0000-0000-0000-000000000000}"/>
          </ac:spMkLst>
        </pc:spChg>
        <pc:spChg chg="add mod">
          <ac:chgData name="Bekalue Tadesse" userId="cb03c03384de290f" providerId="LiveId" clId="{306ACD11-FA42-4097-9A35-EBE30CDFFD8A}" dt="2021-12-05T20:07:40.662" v="303" actId="120"/>
          <ac:spMkLst>
            <pc:docMk/>
            <pc:sldMk cId="3682549440" sldId="307"/>
            <ac:spMk id="9" creationId="{7D70AB24-B38C-4440-AA43-AD2A5FD77164}"/>
          </ac:spMkLst>
        </pc:spChg>
        <pc:spChg chg="add mod">
          <ac:chgData name="Bekalue Tadesse" userId="cb03c03384de290f" providerId="LiveId" clId="{306ACD11-FA42-4097-9A35-EBE30CDFFD8A}" dt="2021-12-05T20:08:25.779" v="322" actId="20577"/>
          <ac:spMkLst>
            <pc:docMk/>
            <pc:sldMk cId="3682549440" sldId="307"/>
            <ac:spMk id="10" creationId="{FBFDA162-D138-41CF-A334-B78D2704C75A}"/>
          </ac:spMkLst>
        </pc:spChg>
        <pc:spChg chg="add mod">
          <ac:chgData name="Bekalue Tadesse" userId="cb03c03384de290f" providerId="LiveId" clId="{306ACD11-FA42-4097-9A35-EBE30CDFFD8A}" dt="2021-12-05T19:44:59.633" v="142" actId="1076"/>
          <ac:spMkLst>
            <pc:docMk/>
            <pc:sldMk cId="3682549440" sldId="307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07:45.376" v="305" actId="120"/>
          <ac:spMkLst>
            <pc:docMk/>
            <pc:sldMk cId="3682549440" sldId="307"/>
            <ac:spMk id="12" creationId="{DF4EDA44-BF91-4476-B569-52433C283547}"/>
          </ac:spMkLst>
        </pc:spChg>
        <pc:spChg chg="add mod">
          <ac:chgData name="Bekalue Tadesse" userId="cb03c03384de290f" providerId="LiveId" clId="{306ACD11-FA42-4097-9A35-EBE30CDFFD8A}" dt="2021-12-05T20:07:48.173" v="306" actId="120"/>
          <ac:spMkLst>
            <pc:docMk/>
            <pc:sldMk cId="3682549440" sldId="307"/>
            <ac:spMk id="13" creationId="{12F9C7DC-767F-42CF-A4C0-6EE5B88805C5}"/>
          </ac:spMkLst>
        </pc:spChg>
        <pc:spChg chg="add mod">
          <ac:chgData name="Bekalue Tadesse" userId="cb03c03384de290f" providerId="LiveId" clId="{306ACD11-FA42-4097-9A35-EBE30CDFFD8A}" dt="2021-12-05T19:58:32.287" v="252"/>
          <ac:spMkLst>
            <pc:docMk/>
            <pc:sldMk cId="3682549440" sldId="307"/>
            <ac:spMk id="14" creationId="{A50CFB0A-DC3F-42CA-B660-B2362DBEFBBB}"/>
          </ac:spMkLst>
        </pc:spChg>
        <pc:spChg chg="add mod">
          <ac:chgData name="Bekalue Tadesse" userId="cb03c03384de290f" providerId="LiveId" clId="{306ACD11-FA42-4097-9A35-EBE30CDFFD8A}" dt="2021-12-05T20:07:51.152" v="307" actId="120"/>
          <ac:spMkLst>
            <pc:docMk/>
            <pc:sldMk cId="3682549440" sldId="307"/>
            <ac:spMk id="15" creationId="{FC7E06B0-6157-4772-BDD0-32341E049A9F}"/>
          </ac:spMkLst>
        </pc:spChg>
        <pc:spChg chg="add mod">
          <ac:chgData name="Bekalue Tadesse" userId="cb03c03384de290f" providerId="LiveId" clId="{306ACD11-FA42-4097-9A35-EBE30CDFFD8A}" dt="2021-12-05T20:07:54.023" v="308" actId="120"/>
          <ac:spMkLst>
            <pc:docMk/>
            <pc:sldMk cId="3682549440" sldId="307"/>
            <ac:spMk id="46" creationId="{CBF4C8BA-271A-4C31-91F7-39F5F57AD904}"/>
          </ac:spMkLst>
        </pc:spChg>
        <pc:grpChg chg="add mod">
          <ac:chgData name="Bekalue Tadesse" userId="cb03c03384de290f" providerId="LiveId" clId="{306ACD11-FA42-4097-9A35-EBE30CDFFD8A}" dt="2021-12-05T19:46:07.077" v="156" actId="1076"/>
          <ac:grpSpMkLst>
            <pc:docMk/>
            <pc:sldMk cId="3682549440" sldId="307"/>
            <ac:grpSpMk id="30" creationId="{4F2DDCCD-D7EF-44E6-98DC-88CB919849A5}"/>
          </ac:grpSpMkLst>
        </pc:grpChg>
        <pc:grpChg chg="add mod">
          <ac:chgData name="Bekalue Tadesse" userId="cb03c03384de290f" providerId="LiveId" clId="{306ACD11-FA42-4097-9A35-EBE30CDFFD8A}" dt="2021-12-05T19:45:23.093" v="149" actId="1076"/>
          <ac:grpSpMkLst>
            <pc:docMk/>
            <pc:sldMk cId="3682549440" sldId="307"/>
            <ac:grpSpMk id="31" creationId="{1499B25C-C634-4449-8817-64AD1C138FE1}"/>
          </ac:grpSpMkLst>
        </pc:grpChg>
        <pc:grpChg chg="add mod">
          <ac:chgData name="Bekalue Tadesse" userId="cb03c03384de290f" providerId="LiveId" clId="{306ACD11-FA42-4097-9A35-EBE30CDFFD8A}" dt="2021-12-05T19:45:47.976" v="153" actId="1076"/>
          <ac:grpSpMkLst>
            <pc:docMk/>
            <pc:sldMk cId="3682549440" sldId="307"/>
            <ac:grpSpMk id="32" creationId="{B66AE2EB-FF24-4262-8BF2-DED68A963C14}"/>
          </ac:grpSpMkLst>
        </pc:grpChg>
        <pc:picChg chg="add del mod">
          <ac:chgData name="Bekalue Tadesse" userId="cb03c03384de290f" providerId="LiveId" clId="{306ACD11-FA42-4097-9A35-EBE30CDFFD8A}" dt="2021-12-05T19:49:13.160" v="169" actId="478"/>
          <ac:picMkLst>
            <pc:docMk/>
            <pc:sldMk cId="3682549440" sldId="307"/>
            <ac:picMk id="50" creationId="{3814E12E-55A3-4A71-8B0D-1328A75C1B31}"/>
          </ac:picMkLst>
        </pc:picChg>
        <pc:picChg chg="add del mod">
          <ac:chgData name="Bekalue Tadesse" userId="cb03c03384de290f" providerId="LiveId" clId="{306ACD11-FA42-4097-9A35-EBE30CDFFD8A}" dt="2021-12-05T19:50:05.748" v="175" actId="478"/>
          <ac:picMkLst>
            <pc:docMk/>
            <pc:sldMk cId="3682549440" sldId="307"/>
            <ac:picMk id="52" creationId="{CDC7E081-6CFF-454D-B053-E53E795B749A}"/>
          </ac:picMkLst>
        </pc:picChg>
        <pc:picChg chg="add mod modCrop">
          <ac:chgData name="Bekalue Tadesse" userId="cb03c03384de290f" providerId="LiveId" clId="{306ACD11-FA42-4097-9A35-EBE30CDFFD8A}" dt="2021-12-05T19:51:18.155" v="188" actId="1076"/>
          <ac:picMkLst>
            <pc:docMk/>
            <pc:sldMk cId="3682549440" sldId="307"/>
            <ac:picMk id="54" creationId="{8F0B236D-8991-41CB-9102-056D79F8069F}"/>
          </ac:picMkLst>
        </pc:picChg>
        <pc:picChg chg="add mod">
          <ac:chgData name="Bekalue Tadesse" userId="cb03c03384de290f" providerId="LiveId" clId="{306ACD11-FA42-4097-9A35-EBE30CDFFD8A}" dt="2021-12-05T19:51:25.460" v="190" actId="1076"/>
          <ac:picMkLst>
            <pc:docMk/>
            <pc:sldMk cId="3682549440" sldId="307"/>
            <ac:picMk id="55" creationId="{681E0936-CB79-4A05-82B7-E5090F0EC23B}"/>
          </ac:picMkLst>
        </pc:picChg>
        <pc:picChg chg="add mod">
          <ac:chgData name="Bekalue Tadesse" userId="cb03c03384de290f" providerId="LiveId" clId="{306ACD11-FA42-4097-9A35-EBE30CDFFD8A}" dt="2021-12-05T19:51:34.261" v="192" actId="1076"/>
          <ac:picMkLst>
            <pc:docMk/>
            <pc:sldMk cId="3682549440" sldId="307"/>
            <ac:picMk id="56" creationId="{E5683189-89E0-493D-8E98-38E1D3B8D8B6}"/>
          </ac:picMkLst>
        </pc:picChg>
        <pc:picChg chg="add mod">
          <ac:chgData name="Bekalue Tadesse" userId="cb03c03384de290f" providerId="LiveId" clId="{306ACD11-FA42-4097-9A35-EBE30CDFFD8A}" dt="2021-12-05T19:51:40.712" v="194" actId="1076"/>
          <ac:picMkLst>
            <pc:docMk/>
            <pc:sldMk cId="3682549440" sldId="307"/>
            <ac:picMk id="57" creationId="{967AD9C0-C78B-4725-A85D-181227E3C401}"/>
          </ac:picMkLst>
        </pc:picChg>
        <pc:picChg chg="add mod">
          <ac:chgData name="Bekalue Tadesse" userId="cb03c03384de290f" providerId="LiveId" clId="{306ACD11-FA42-4097-9A35-EBE30CDFFD8A}" dt="2021-12-05T19:51:45.264" v="196" actId="1076"/>
          <ac:picMkLst>
            <pc:docMk/>
            <pc:sldMk cId="3682549440" sldId="307"/>
            <ac:picMk id="58" creationId="{49FB2315-F2AA-4ACE-A6DC-D3F58A1D79DA}"/>
          </ac:picMkLst>
        </pc:picChg>
        <pc:picChg chg="add mod">
          <ac:chgData name="Bekalue Tadesse" userId="cb03c03384de290f" providerId="LiveId" clId="{306ACD11-FA42-4097-9A35-EBE30CDFFD8A}" dt="2021-12-05T19:52:46.525" v="205" actId="1076"/>
          <ac:picMkLst>
            <pc:docMk/>
            <pc:sldMk cId="3682549440" sldId="307"/>
            <ac:picMk id="60" creationId="{98BCC7EB-A59E-43EE-93F0-D6C2984D0184}"/>
          </ac:picMkLst>
        </pc:picChg>
        <pc:picChg chg="add del mod">
          <ac:chgData name="Bekalue Tadesse" userId="cb03c03384de290f" providerId="LiveId" clId="{306ACD11-FA42-4097-9A35-EBE30CDFFD8A}" dt="2021-12-05T19:52:56.787" v="207" actId="478"/>
          <ac:picMkLst>
            <pc:docMk/>
            <pc:sldMk cId="3682549440" sldId="307"/>
            <ac:picMk id="61" creationId="{84C0A560-A5DF-46AA-B87C-2C81C07273C5}"/>
          </ac:picMkLst>
        </pc:picChg>
        <pc:picChg chg="add del mod">
          <ac:chgData name="Bekalue Tadesse" userId="cb03c03384de290f" providerId="LiveId" clId="{306ACD11-FA42-4097-9A35-EBE30CDFFD8A}" dt="2021-12-05T19:55:44.505" v="219" actId="478"/>
          <ac:picMkLst>
            <pc:docMk/>
            <pc:sldMk cId="3682549440" sldId="307"/>
            <ac:picMk id="63" creationId="{8CE049A5-EA73-475D-BF54-CA7457E7D083}"/>
          </ac:picMkLst>
        </pc:picChg>
        <pc:picChg chg="add mod">
          <ac:chgData name="Bekalue Tadesse" userId="cb03c03384de290f" providerId="LiveId" clId="{306ACD11-FA42-4097-9A35-EBE30CDFFD8A}" dt="2021-12-05T19:56:53.668" v="242" actId="1440"/>
          <ac:picMkLst>
            <pc:docMk/>
            <pc:sldMk cId="3682549440" sldId="307"/>
            <ac:picMk id="65" creationId="{92EFFA2A-3055-42FC-91AA-D135FD7C8560}"/>
          </ac:picMkLst>
        </pc:picChg>
        <pc:picChg chg="add del mod">
          <ac:chgData name="Bekalue Tadesse" userId="cb03c03384de290f" providerId="LiveId" clId="{306ACD11-FA42-4097-9A35-EBE30CDFFD8A}" dt="2021-12-05T20:05:50.646" v="300" actId="478"/>
          <ac:picMkLst>
            <pc:docMk/>
            <pc:sldMk cId="3682549440" sldId="307"/>
            <ac:picMk id="66" creationId="{805A7836-E80B-417A-86EE-98011858695B}"/>
          </ac:picMkLst>
        </pc:pic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7" creationId="{5A556DFA-8C51-477B-894F-8A8E17ADC225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19" creationId="{673D0485-19F9-4418-AF77-D6E687C373F8}"/>
          </ac:cxnSpMkLst>
        </pc:cxnChg>
        <pc:cxnChg chg="add mod">
          <ac:chgData name="Bekalue Tadesse" userId="cb03c03384de290f" providerId="LiveId" clId="{306ACD11-FA42-4097-9A35-EBE30CDFFD8A}" dt="2021-12-05T20:07:27.526" v="301" actId="14100"/>
          <ac:cxnSpMkLst>
            <pc:docMk/>
            <pc:sldMk cId="3682549440" sldId="307"/>
            <ac:cxnSpMk id="21" creationId="{BA48E74B-AA2D-47BF-89A2-A12BC1E79674}"/>
          </ac:cxnSpMkLst>
        </pc:cxnChg>
        <pc:cxnChg chg="add mod">
          <ac:chgData name="Bekalue Tadesse" userId="cb03c03384de290f" providerId="LiveId" clId="{306ACD11-FA42-4097-9A35-EBE30CDFFD8A}" dt="2021-12-05T19:45:31.969" v="150" actId="14100"/>
          <ac:cxnSpMkLst>
            <pc:docMk/>
            <pc:sldMk cId="3682549440" sldId="307"/>
            <ac:cxnSpMk id="23" creationId="{3596A72F-2795-46AC-A63F-2FCC913FB4A3}"/>
          </ac:cxnSpMkLst>
        </pc:cxnChg>
        <pc:cxnChg chg="add mod">
          <ac:chgData name="Bekalue Tadesse" userId="cb03c03384de290f" providerId="LiveId" clId="{306ACD11-FA42-4097-9A35-EBE30CDFFD8A}" dt="2021-12-05T19:45:44.840" v="152" actId="14100"/>
          <ac:cxnSpMkLst>
            <pc:docMk/>
            <pc:sldMk cId="3682549440" sldId="307"/>
            <ac:cxnSpMk id="25" creationId="{A5EF8581-C635-40DA-A57F-1D6A44A2A5A9}"/>
          </ac:cxnSpMkLst>
        </pc:cxnChg>
        <pc:cxnChg chg="add mod">
          <ac:chgData name="Bekalue Tadesse" userId="cb03c03384de290f" providerId="LiveId" clId="{306ACD11-FA42-4097-9A35-EBE30CDFFD8A}" dt="2021-12-05T19:46:12.591" v="157" actId="14100"/>
          <ac:cxnSpMkLst>
            <pc:docMk/>
            <pc:sldMk cId="3682549440" sldId="307"/>
            <ac:cxnSpMk id="27" creationId="{1406850A-8F92-48CD-9455-6C089869552A}"/>
          </ac:cxnSpMkLst>
        </pc:cxnChg>
        <pc:cxnChg chg="add mod">
          <ac:chgData name="Bekalue Tadesse" userId="cb03c03384de290f" providerId="LiveId" clId="{306ACD11-FA42-4097-9A35-EBE30CDFFD8A}" dt="2021-12-05T19:45:55.713" v="154" actId="14100"/>
          <ac:cxnSpMkLst>
            <pc:docMk/>
            <pc:sldMk cId="3682549440" sldId="307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19:47:00.282" v="163" actId="208"/>
          <ac:cxnSpMkLst>
            <pc:docMk/>
            <pc:sldMk cId="3682549440" sldId="307"/>
            <ac:cxnSpMk id="48" creationId="{CDFA41CC-3133-4DD8-A7A4-A62A3F1F8C53}"/>
          </ac:cxnSpMkLst>
        </pc:cxnChg>
      </pc:sldChg>
      <pc:sldChg chg="delSp modSp mod">
        <pc:chgData name="Bekalue Tadesse" userId="cb03c03384de290f" providerId="LiveId" clId="{306ACD11-FA42-4097-9A35-EBE30CDFFD8A}" dt="2021-12-05T20:19:42.232" v="488" actId="2710"/>
        <pc:sldMkLst>
          <pc:docMk/>
          <pc:sldMk cId="3137190517" sldId="319"/>
        </pc:sldMkLst>
        <pc:spChg chg="mod">
          <ac:chgData name="Bekalue Tadesse" userId="cb03c03384de290f" providerId="LiveId" clId="{306ACD11-FA42-4097-9A35-EBE30CDFFD8A}" dt="2021-12-05T20:19:42.232" v="488" actId="2710"/>
          <ac:spMkLst>
            <pc:docMk/>
            <pc:sldMk cId="3137190517" sldId="319"/>
            <ac:spMk id="8" creationId="{6F712886-54D6-491D-8150-11CEBC0116FE}"/>
          </ac:spMkLst>
        </pc:spChg>
        <pc:spChg chg="del mod">
          <ac:chgData name="Bekalue Tadesse" userId="cb03c03384de290f" providerId="LiveId" clId="{306ACD11-FA42-4097-9A35-EBE30CDFFD8A}" dt="2021-12-05T20:18:05.490" v="436" actId="478"/>
          <ac:spMkLst>
            <pc:docMk/>
            <pc:sldMk cId="3137190517" sldId="319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2.474" v="517" actId="478"/>
        <pc:sldMkLst>
          <pc:docMk/>
          <pc:sldMk cId="3534972152" sldId="320"/>
        </pc:sldMkLst>
        <pc:spChg chg="del">
          <ac:chgData name="Bekalue Tadesse" userId="cb03c03384de290f" providerId="LiveId" clId="{306ACD11-FA42-4097-9A35-EBE30CDFFD8A}" dt="2021-12-05T20:21:12.474" v="517" actId="478"/>
          <ac:spMkLst>
            <pc:docMk/>
            <pc:sldMk cId="3534972152" sldId="320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22.870" v="519" actId="478"/>
        <pc:sldMkLst>
          <pc:docMk/>
          <pc:sldMk cId="3535899635" sldId="321"/>
        </pc:sldMkLst>
        <pc:spChg chg="del">
          <ac:chgData name="Bekalue Tadesse" userId="cb03c03384de290f" providerId="LiveId" clId="{306ACD11-FA42-4097-9A35-EBE30CDFFD8A}" dt="2021-12-05T20:21:22.870" v="519" actId="478"/>
          <ac:spMkLst>
            <pc:docMk/>
            <pc:sldMk cId="3535899635" sldId="321"/>
            <ac:spMk id="9" creationId="{0B968635-B28A-401A-8E80-AE6039BDF648}"/>
          </ac:spMkLst>
        </pc:spChg>
      </pc:sldChg>
      <pc:sldChg chg="delSp mod">
        <pc:chgData name="Bekalue Tadesse" userId="cb03c03384de290f" providerId="LiveId" clId="{306ACD11-FA42-4097-9A35-EBE30CDFFD8A}" dt="2021-12-05T20:21:17.223" v="518" actId="478"/>
        <pc:sldMkLst>
          <pc:docMk/>
          <pc:sldMk cId="2337741921" sldId="322"/>
        </pc:sldMkLst>
        <pc:spChg chg="del">
          <ac:chgData name="Bekalue Tadesse" userId="cb03c03384de290f" providerId="LiveId" clId="{306ACD11-FA42-4097-9A35-EBE30CDFFD8A}" dt="2021-12-05T20:21:17.223" v="518" actId="478"/>
          <ac:spMkLst>
            <pc:docMk/>
            <pc:sldMk cId="2337741921" sldId="322"/>
            <ac:spMk id="9" creationId="{0B968635-B28A-401A-8E80-AE6039BDF648}"/>
          </ac:spMkLst>
        </pc:spChg>
      </pc:sldChg>
      <pc:sldChg chg="delSp modSp mod">
        <pc:chgData name="Bekalue Tadesse" userId="cb03c03384de290f" providerId="LiveId" clId="{306ACD11-FA42-4097-9A35-EBE30CDFFD8A}" dt="2021-12-05T20:20:51.239" v="508" actId="478"/>
        <pc:sldMkLst>
          <pc:docMk/>
          <pc:sldMk cId="676170555" sldId="324"/>
        </pc:sldMkLst>
        <pc:spChg chg="del">
          <ac:chgData name="Bekalue Tadesse" userId="cb03c03384de290f" providerId="LiveId" clId="{306ACD11-FA42-4097-9A35-EBE30CDFFD8A}" dt="2021-12-05T20:20:51.239" v="508" actId="478"/>
          <ac:spMkLst>
            <pc:docMk/>
            <pc:sldMk cId="676170555" sldId="324"/>
            <ac:spMk id="9" creationId="{0B968635-B28A-401A-8E80-AE6039BDF648}"/>
          </ac:spMkLst>
        </pc:spChg>
        <pc:graphicFrameChg chg="mod modGraphic">
          <ac:chgData name="Bekalue Tadesse" userId="cb03c03384de290f" providerId="LiveId" clId="{306ACD11-FA42-4097-9A35-EBE30CDFFD8A}" dt="2021-12-05T20:20:41.401" v="507" actId="20577"/>
          <ac:graphicFrameMkLst>
            <pc:docMk/>
            <pc:sldMk cId="676170555" sldId="324"/>
            <ac:graphicFrameMk id="11" creationId="{AFE7DDFF-BA64-4017-820F-9950B0D9F37F}"/>
          </ac:graphicFrameMkLst>
        </pc:graphicFrameChg>
      </pc:sldChg>
      <pc:sldChg chg="addSp delSp modSp add mod modTransition delAnim modAnim">
        <pc:chgData name="Bekalue Tadesse" userId="cb03c03384de290f" providerId="LiveId" clId="{306ACD11-FA42-4097-9A35-EBE30CDFFD8A}" dt="2021-12-05T20:16:42.111" v="434"/>
        <pc:sldMkLst>
          <pc:docMk/>
          <pc:sldMk cId="3241557249" sldId="326"/>
        </pc:sldMkLst>
        <pc:spChg chg="del">
          <ac:chgData name="Bekalue Tadesse" userId="cb03c03384de290f" providerId="LiveId" clId="{306ACD11-FA42-4097-9A35-EBE30CDFFD8A}" dt="2021-12-05T20:09:27.697" v="331" actId="478"/>
          <ac:spMkLst>
            <pc:docMk/>
            <pc:sldMk cId="3241557249" sldId="326"/>
            <ac:spMk id="3" creationId="{5442D472-771E-48FF-A8D8-9A1AF2E1E342}"/>
          </ac:spMkLst>
        </pc:spChg>
        <pc:spChg chg="del">
          <ac:chgData name="Bekalue Tadesse" userId="cb03c03384de290f" providerId="LiveId" clId="{306ACD11-FA42-4097-9A35-EBE30CDFFD8A}" dt="2021-12-05T20:09:28.592" v="332" actId="478"/>
          <ac:spMkLst>
            <pc:docMk/>
            <pc:sldMk cId="3241557249" sldId="326"/>
            <ac:spMk id="9" creationId="{7D70AB24-B38C-4440-AA43-AD2A5FD77164}"/>
          </ac:spMkLst>
        </pc:spChg>
        <pc:spChg chg="del">
          <ac:chgData name="Bekalue Tadesse" userId="cb03c03384de290f" providerId="LiveId" clId="{306ACD11-FA42-4097-9A35-EBE30CDFFD8A}" dt="2021-12-05T20:09:29.514" v="333" actId="478"/>
          <ac:spMkLst>
            <pc:docMk/>
            <pc:sldMk cId="3241557249" sldId="326"/>
            <ac:spMk id="10" creationId="{FBFDA162-D138-41CF-A334-B78D2704C75A}"/>
          </ac:spMkLst>
        </pc:spChg>
        <pc:spChg chg="del">
          <ac:chgData name="Bekalue Tadesse" userId="cb03c03384de290f" providerId="LiveId" clId="{306ACD11-FA42-4097-9A35-EBE30CDFFD8A}" dt="2021-12-05T20:09:15.784" v="324" actId="478"/>
          <ac:spMkLst>
            <pc:docMk/>
            <pc:sldMk cId="3241557249" sldId="326"/>
            <ac:spMk id="11" creationId="{95975D7D-0AEE-4F96-AED1-181EF184E1A5}"/>
          </ac:spMkLst>
        </pc:spChg>
        <pc:spChg chg="add mod">
          <ac:chgData name="Bekalue Tadesse" userId="cb03c03384de290f" providerId="LiveId" clId="{306ACD11-FA42-4097-9A35-EBE30CDFFD8A}" dt="2021-12-05T20:16:12.870" v="433" actId="1076"/>
          <ac:spMkLst>
            <pc:docMk/>
            <pc:sldMk cId="3241557249" sldId="326"/>
            <ac:spMk id="26" creationId="{8DD3EC05-ACEC-4E3A-B3B9-D2422A4F5F16}"/>
          </ac:spMkLst>
        </pc:spChg>
        <pc:spChg chg="add mod">
          <ac:chgData name="Bekalue Tadesse" userId="cb03c03384de290f" providerId="LiveId" clId="{306ACD11-FA42-4097-9A35-EBE30CDFFD8A}" dt="2021-12-05T20:11:51.509" v="406" actId="404"/>
          <ac:spMkLst>
            <pc:docMk/>
            <pc:sldMk cId="3241557249" sldId="326"/>
            <ac:spMk id="33" creationId="{85364FCC-CB5B-484B-8BFB-B0BBFCE080B1}"/>
          </ac:spMkLst>
        </pc:spChg>
        <pc:spChg chg="del">
          <ac:chgData name="Bekalue Tadesse" userId="cb03c03384de290f" providerId="LiveId" clId="{306ACD11-FA42-4097-9A35-EBE30CDFFD8A}" dt="2021-12-05T20:09:30.744" v="334" actId="478"/>
          <ac:spMkLst>
            <pc:docMk/>
            <pc:sldMk cId="3241557249" sldId="326"/>
            <ac:spMk id="46" creationId="{CBF4C8BA-271A-4C31-91F7-39F5F57AD904}"/>
          </ac:spMkLst>
        </pc:spChg>
        <pc:grpChg chg="del">
          <ac:chgData name="Bekalue Tadesse" userId="cb03c03384de290f" providerId="LiveId" clId="{306ACD11-FA42-4097-9A35-EBE30CDFFD8A}" dt="2021-12-05T20:09:23.497" v="328" actId="478"/>
          <ac:grpSpMkLst>
            <pc:docMk/>
            <pc:sldMk cId="3241557249" sldId="326"/>
            <ac:grpSpMk id="30" creationId="{4F2DDCCD-D7EF-44E6-98DC-88CB919849A5}"/>
          </ac:grpSpMkLst>
        </pc:grpChg>
        <pc:grpChg chg="del">
          <ac:chgData name="Bekalue Tadesse" userId="cb03c03384de290f" providerId="LiveId" clId="{306ACD11-FA42-4097-9A35-EBE30CDFFD8A}" dt="2021-12-05T20:09:22.391" v="327" actId="478"/>
          <ac:grpSpMkLst>
            <pc:docMk/>
            <pc:sldMk cId="3241557249" sldId="326"/>
            <ac:grpSpMk id="31" creationId="{1499B25C-C634-4449-8817-64AD1C138FE1}"/>
          </ac:grpSpMkLst>
        </pc:grpChg>
        <pc:grpChg chg="del">
          <ac:chgData name="Bekalue Tadesse" userId="cb03c03384de290f" providerId="LiveId" clId="{306ACD11-FA42-4097-9A35-EBE30CDFFD8A}" dt="2021-12-05T20:09:21.529" v="326" actId="478"/>
          <ac:grpSpMkLst>
            <pc:docMk/>
            <pc:sldMk cId="3241557249" sldId="326"/>
            <ac:grpSpMk id="32" creationId="{B66AE2EB-FF24-4262-8BF2-DED68A963C14}"/>
          </ac:grpSpMkLst>
        </pc:grp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54" creationId="{8F0B236D-8991-41CB-9102-056D79F8069F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5" creationId="{681E0936-CB79-4A05-82B7-E5090F0EC23B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6" creationId="{E5683189-89E0-493D-8E98-38E1D3B8D8B6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7" creationId="{967AD9C0-C78B-4725-A85D-181227E3C401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58" creationId="{49FB2315-F2AA-4ACE-A6DC-D3F58A1D79DA}"/>
          </ac:picMkLst>
        </pc:picChg>
        <pc:picChg chg="del">
          <ac:chgData name="Bekalue Tadesse" userId="cb03c03384de290f" providerId="LiveId" clId="{306ACD11-FA42-4097-9A35-EBE30CDFFD8A}" dt="2021-12-05T20:09:15.784" v="324" actId="478"/>
          <ac:picMkLst>
            <pc:docMk/>
            <pc:sldMk cId="3241557249" sldId="326"/>
            <ac:picMk id="60" creationId="{98BCC7EB-A59E-43EE-93F0-D6C2984D0184}"/>
          </ac:picMkLst>
        </pc:picChg>
        <pc:picChg chg="del">
          <ac:chgData name="Bekalue Tadesse" userId="cb03c03384de290f" providerId="LiveId" clId="{306ACD11-FA42-4097-9A35-EBE30CDFFD8A}" dt="2021-12-05T20:09:19.036" v="325" actId="478"/>
          <ac:picMkLst>
            <pc:docMk/>
            <pc:sldMk cId="3241557249" sldId="326"/>
            <ac:picMk id="65" creationId="{92EFFA2A-3055-42FC-91AA-D135FD7C8560}"/>
          </ac:picMkLst>
        </pc:picChg>
        <pc:cxnChg chg="add mod">
          <ac:chgData name="Bekalue Tadesse" userId="cb03c03384de290f" providerId="LiveId" clId="{306ACD11-FA42-4097-9A35-EBE30CDFFD8A}" dt="2021-12-05T20:15:07.074" v="418" actId="14100"/>
          <ac:cxnSpMkLst>
            <pc:docMk/>
            <pc:sldMk cId="3241557249" sldId="326"/>
            <ac:cxnSpMk id="8" creationId="{FDD084A3-BDDD-4D92-A1E7-54AE83BBDBD9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7" creationId="{5A556DFA-8C51-477B-894F-8A8E17ADC225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19" creationId="{673D0485-19F9-4418-AF77-D6E687C373F8}"/>
          </ac:cxnSpMkLst>
        </pc:cxnChg>
        <pc:cxnChg chg="del mod">
          <ac:chgData name="Bekalue Tadesse" userId="cb03c03384de290f" providerId="LiveId" clId="{306ACD11-FA42-4097-9A35-EBE30CDFFD8A}" dt="2021-12-05T20:09:15.784" v="324" actId="478"/>
          <ac:cxnSpMkLst>
            <pc:docMk/>
            <pc:sldMk cId="3241557249" sldId="326"/>
            <ac:cxnSpMk id="21" creationId="{BA48E74B-AA2D-47BF-89A2-A12BC1E79674}"/>
          </ac:cxnSpMkLst>
        </pc:cxnChg>
        <pc:cxnChg chg="mod">
          <ac:chgData name="Bekalue Tadesse" userId="cb03c03384de290f" providerId="LiveId" clId="{306ACD11-FA42-4097-9A35-EBE30CDFFD8A}" dt="2021-12-05T20:09:21.529" v="326" actId="478"/>
          <ac:cxnSpMkLst>
            <pc:docMk/>
            <pc:sldMk cId="3241557249" sldId="326"/>
            <ac:cxnSpMk id="23" creationId="{3596A72F-2795-46AC-A63F-2FCC913FB4A3}"/>
          </ac:cxnSpMkLst>
        </pc:cxnChg>
        <pc:cxnChg chg="mod">
          <ac:chgData name="Bekalue Tadesse" userId="cb03c03384de290f" providerId="LiveId" clId="{306ACD11-FA42-4097-9A35-EBE30CDFFD8A}" dt="2021-12-05T20:09:22.391" v="327" actId="478"/>
          <ac:cxnSpMkLst>
            <pc:docMk/>
            <pc:sldMk cId="3241557249" sldId="326"/>
            <ac:cxnSpMk id="25" creationId="{A5EF8581-C635-40DA-A57F-1D6A44A2A5A9}"/>
          </ac:cxnSpMkLst>
        </pc:cxnChg>
        <pc:cxnChg chg="mod">
          <ac:chgData name="Bekalue Tadesse" userId="cb03c03384de290f" providerId="LiveId" clId="{306ACD11-FA42-4097-9A35-EBE30CDFFD8A}" dt="2021-12-05T20:09:23.497" v="328" actId="478"/>
          <ac:cxnSpMkLst>
            <pc:docMk/>
            <pc:sldMk cId="3241557249" sldId="326"/>
            <ac:cxnSpMk id="27" creationId="{1406850A-8F92-48CD-9455-6C089869552A}"/>
          </ac:cxnSpMkLst>
        </pc:cxnChg>
        <pc:cxnChg chg="del mod">
          <ac:chgData name="Bekalue Tadesse" userId="cb03c03384de290f" providerId="LiveId" clId="{306ACD11-FA42-4097-9A35-EBE30CDFFD8A}" dt="2021-12-05T20:09:26.775" v="330" actId="478"/>
          <ac:cxnSpMkLst>
            <pc:docMk/>
            <pc:sldMk cId="3241557249" sldId="326"/>
            <ac:cxnSpMk id="29" creationId="{9431A97F-EE30-4D92-BAFD-450A6FF7F6C8}"/>
          </ac:cxnSpMkLst>
        </pc:cxnChg>
        <pc:cxnChg chg="add mod">
          <ac:chgData name="Bekalue Tadesse" userId="cb03c03384de290f" providerId="LiveId" clId="{306ACD11-FA42-4097-9A35-EBE30CDFFD8A}" dt="2021-12-05T20:15:42.956" v="422" actId="14100"/>
          <ac:cxnSpMkLst>
            <pc:docMk/>
            <pc:sldMk cId="3241557249" sldId="326"/>
            <ac:cxnSpMk id="39" creationId="{6819E795-14FE-40B8-8E56-ED70989A3B9F}"/>
          </ac:cxnSpMkLst>
        </pc:cxnChg>
        <pc:cxnChg chg="del mod">
          <ac:chgData name="Bekalue Tadesse" userId="cb03c03384de290f" providerId="LiveId" clId="{306ACD11-FA42-4097-9A35-EBE30CDFFD8A}" dt="2021-12-05T20:09:25.283" v="329" actId="478"/>
          <ac:cxnSpMkLst>
            <pc:docMk/>
            <pc:sldMk cId="3241557249" sldId="326"/>
            <ac:cxnSpMk id="48" creationId="{CDFA41CC-3133-4DD8-A7A4-A62A3F1F8C53}"/>
          </ac:cxnSpMkLst>
        </pc:cxnChg>
      </pc:sldChg>
      <pc:sldChg chg="modSp add del mod ord">
        <pc:chgData name="Bekalue Tadesse" userId="cb03c03384de290f" providerId="LiveId" clId="{306ACD11-FA42-4097-9A35-EBE30CDFFD8A}" dt="2021-12-05T20:22:34.431" v="572" actId="47"/>
        <pc:sldMkLst>
          <pc:docMk/>
          <pc:sldMk cId="288187707" sldId="327"/>
        </pc:sldMkLst>
        <pc:spChg chg="mod">
          <ac:chgData name="Bekalue Tadesse" userId="cb03c03384de290f" providerId="LiveId" clId="{306ACD11-FA42-4097-9A35-EBE30CDFFD8A}" dt="2021-12-05T20:22:06.562" v="553" actId="20577"/>
          <ac:spMkLst>
            <pc:docMk/>
            <pc:sldMk cId="288187707" sldId="327"/>
            <ac:spMk id="4" creationId="{00000000-0000-0000-0000-000000000000}"/>
          </ac:spMkLst>
        </pc:spChg>
        <pc:spChg chg="mod">
          <ac:chgData name="Bekalue Tadesse" userId="cb03c03384de290f" providerId="LiveId" clId="{306ACD11-FA42-4097-9A35-EBE30CDFFD8A}" dt="2021-12-05T20:22:27.289" v="570" actId="5793"/>
          <ac:spMkLst>
            <pc:docMk/>
            <pc:sldMk cId="288187707" sldId="327"/>
            <ac:spMk id="8" creationId="{6F712886-54D6-491D-8150-11CEBC011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268763"/>
            <a:ext cx="8782051" cy="531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3" y="6570000"/>
            <a:ext cx="8785225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2" y="1808166"/>
            <a:ext cx="5814287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698751" y="3136899"/>
            <a:ext cx="4708536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801" b="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D413-41BB-48B5-BE69-F5BAD24E8559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89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41" y="2844794"/>
            <a:ext cx="757872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41" y="2443150"/>
            <a:ext cx="757872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21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8" y="2844794"/>
            <a:ext cx="4986355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935038" y="2443150"/>
            <a:ext cx="4986355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5922983" y="1493812"/>
            <a:ext cx="2862244" cy="4746691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CED06B5-6E60-4D4C-A244-562DDFEC451D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86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935039" y="2844798"/>
            <a:ext cx="504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935039" y="2443150"/>
            <a:ext cx="5040000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6726269" y="2004999"/>
            <a:ext cx="2205009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6215087" y="3538540"/>
            <a:ext cx="1643085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801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935037" y="4268802"/>
            <a:ext cx="504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801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801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801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801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801">
                <a:latin typeface="+mn-lt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5C4EE3-5AED-4F9B-B9C7-20D7A7E5C948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98424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468313" y="909604"/>
            <a:ext cx="8316912" cy="365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1" b="1">
                <a:latin typeface="Arial Narrow" pitchFamily="34" charset="0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468313" y="1268415"/>
            <a:ext cx="8316912" cy="489906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1">
                <a:latin typeface="+mn-lt"/>
              </a:defRPr>
            </a:lvl1pPr>
            <a:lvl2pPr marL="457177" indent="0">
              <a:buNone/>
              <a:defRPr sz="1200"/>
            </a:lvl2pPr>
            <a:lvl3pPr marL="914354" indent="0">
              <a:buNone/>
              <a:defRPr sz="1001"/>
            </a:lvl3pPr>
            <a:lvl4pPr marL="1371531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3" y="6575430"/>
            <a:ext cx="8785225" cy="287999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5041" y="1822430"/>
            <a:ext cx="7578725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468317" y="6575430"/>
            <a:ext cx="671465" cy="2825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EB86C98-530F-4B9F-946D-F9B68292FBB5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139779" y="6569118"/>
            <a:ext cx="7193060" cy="2888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</a:t>
            </a:r>
            <a:r>
              <a:rPr lang="de-DE" cap="all"/>
              <a:t>Fakultät  für Informatik und Elektrotechnik</a:t>
            </a:r>
            <a:endParaRPr lang="de-DE" b="1" cap="all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8332842" y="6569118"/>
            <a:ext cx="452387" cy="288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3" y="1268413"/>
            <a:ext cx="8785225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332659"/>
            <a:ext cx="3204000" cy="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7pPr>
      <a:lvl8pPr marL="1371531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201">
          <a:solidFill>
            <a:schemeClr val="tx2"/>
          </a:solidFill>
          <a:latin typeface="Verdana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3" indent="-22858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1" indent="-22858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6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7" indent="-22858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2819375" y="6296821"/>
            <a:ext cx="5965851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801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8313" y="468316"/>
            <a:ext cx="8316912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2928917" y="6411961"/>
            <a:ext cx="693747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6418BEE-72C8-414A-9B94-8C9E91A22771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2662" y="6429465"/>
            <a:ext cx="474669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6328" y="6411961"/>
            <a:ext cx="488899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2" y="1268418"/>
            <a:ext cx="8328025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" y="6309547"/>
            <a:ext cx="26316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354" rtl="0" eaLnBrk="1" latinLnBrk="0" hangingPunct="1">
        <a:spcBef>
          <a:spcPct val="0"/>
        </a:spcBef>
        <a:buNone/>
        <a:defRPr lang="de-DE" sz="2201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899592" y="2240868"/>
            <a:ext cx="7937307" cy="890577"/>
          </a:xfrm>
        </p:spPr>
        <p:txBody>
          <a:bodyPr/>
          <a:lstStyle/>
          <a:p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Automatic Classification of purpose of software usages in scholarly articles</a:t>
            </a:r>
            <a:endParaRPr lang="de-DE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 dirty="0"/>
              <a:t>©  2009  </a:t>
            </a:r>
            <a:r>
              <a:rPr lang="de-DE" b="1" dirty="0"/>
              <a:t>UNIVERSITÄT ROSTOCK  </a:t>
            </a:r>
            <a:r>
              <a:rPr lang="de-DE" cap="all" dirty="0"/>
              <a:t>|  Fakultät  für Informatik und Elektrotechnik</a:t>
            </a:r>
            <a:endParaRPr lang="de-DE" b="1" cap="all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AFA155C1-CFB1-49C6-8483-C927CC051A68}"/>
              </a:ext>
            </a:extLst>
          </p:cNvPr>
          <p:cNvSpPr txBox="1">
            <a:spLocks/>
          </p:cNvSpPr>
          <p:nvPr/>
        </p:nvSpPr>
        <p:spPr bwMode="auto">
          <a:xfrm>
            <a:off x="5616120" y="5049182"/>
            <a:ext cx="3040759" cy="57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r">
              <a:lnSpc>
                <a:spcPct val="150000"/>
              </a:lnSpc>
            </a:pP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de-DE" sz="18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Bekalue Tadesse</a:t>
            </a:r>
          </a:p>
          <a:p>
            <a:pPr algn="r"/>
            <a:endParaRPr lang="en-US" sz="1801" kern="0" dirty="0">
              <a:latin typeface="Tw Cen MT" panose="020B0602020104020603" pitchFamily="34" charset="0"/>
            </a:endParaRPr>
          </a:p>
          <a:p>
            <a:pPr algn="r"/>
            <a:r>
              <a:rPr lang="en-US" sz="1801" kern="0" dirty="0">
                <a:latin typeface="Tw Cen MT" panose="020B0602020104020603" pitchFamily="34" charset="0"/>
              </a:rPr>
              <a:t>                       20</a:t>
            </a:r>
            <a:r>
              <a:rPr lang="en-US" sz="1801" kern="0" baseline="30000" dirty="0">
                <a:latin typeface="Tw Cen MT" panose="020B0602020104020603" pitchFamily="34" charset="0"/>
              </a:rPr>
              <a:t>th</a:t>
            </a:r>
            <a:r>
              <a:rPr lang="en-US" sz="1801" kern="0" dirty="0">
                <a:latin typeface="Tw Cen MT" panose="020B0602020104020603" pitchFamily="34" charset="0"/>
              </a:rPr>
              <a:t> April 2022</a:t>
            </a:r>
            <a:endParaRPr lang="de-DE" sz="1801" kern="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8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Literature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 Ontologies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Wikidata</a:t>
            </a:r>
            <a:endParaRPr lang="en-US" sz="2599" dirty="0"/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/>
              <a:t>The software Ontology (SWO)</a:t>
            </a:r>
          </a:p>
          <a:p>
            <a:pPr marL="971527" lvl="1" indent="-514350">
              <a:buFont typeface="Arial" panose="020B0604020202020204" pitchFamily="34" charset="0"/>
              <a:buChar char="•"/>
            </a:pPr>
            <a:r>
              <a:rPr lang="en-US" sz="2599" dirty="0" err="1"/>
              <a:t>OntoSoft</a:t>
            </a:r>
            <a:endParaRPr lang="en-US" sz="2599" dirty="0"/>
          </a:p>
          <a:p>
            <a:pPr lvl="1"/>
            <a:endParaRPr lang="en-US" sz="2599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Sci-Crunch 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02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5FA76-B23D-4264-9271-09B11E75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5600" r="9651"/>
          <a:stretch/>
        </p:blipFill>
        <p:spPr>
          <a:xfrm>
            <a:off x="468313" y="1235476"/>
            <a:ext cx="5318764" cy="2142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212F-17C1-4C87-8574-FC9D839DC083}"/>
              </a:ext>
            </a:extLst>
          </p:cNvPr>
          <p:cNvSpPr txBox="1"/>
          <p:nvPr/>
        </p:nvSpPr>
        <p:spPr>
          <a:xfrm>
            <a:off x="4572000" y="1265096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WikiData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B95729-3453-4521-916F-C6F6D2F2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6288" r="6340"/>
          <a:stretch/>
        </p:blipFill>
        <p:spPr>
          <a:xfrm>
            <a:off x="1286101" y="1901653"/>
            <a:ext cx="5148572" cy="321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7B63B-085F-4BEA-9C0E-B05F188E9F21}"/>
              </a:ext>
            </a:extLst>
          </p:cNvPr>
          <p:cNvSpPr txBox="1"/>
          <p:nvPr/>
        </p:nvSpPr>
        <p:spPr>
          <a:xfrm>
            <a:off x="5580112" y="19191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SWO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773511D-187A-4285-9B80-B2847C1A6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11541" r="15866"/>
          <a:stretch/>
        </p:blipFill>
        <p:spPr>
          <a:xfrm>
            <a:off x="3230023" y="2313444"/>
            <a:ext cx="4968553" cy="390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75C29-2041-46D3-B5E8-5DFA6108335D}"/>
              </a:ext>
            </a:extLst>
          </p:cNvPr>
          <p:cNvSpPr txBox="1"/>
          <p:nvPr/>
        </p:nvSpPr>
        <p:spPr>
          <a:xfrm>
            <a:off x="7068255" y="228850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OntoSoft</a:t>
            </a:r>
            <a:endParaRPr lang="en-US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41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CF247B-A2C8-48EC-B4BA-A6B4D2B1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59281"/>
            <a:ext cx="6677725" cy="411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5ADA4AD-B982-4B18-B9CF-EEDD7176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t="13355" r="31417" b="56127"/>
          <a:stretch/>
        </p:blipFill>
        <p:spPr>
          <a:xfrm>
            <a:off x="775212" y="1448780"/>
            <a:ext cx="7880376" cy="37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837234-79B1-49D9-AA1E-5D7352405A12}"/>
              </a:ext>
            </a:extLst>
          </p:cNvPr>
          <p:cNvSpPr/>
          <p:nvPr/>
        </p:nvSpPr>
        <p:spPr>
          <a:xfrm>
            <a:off x="2339752" y="2096852"/>
            <a:ext cx="900100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CEFCE-61D7-4BA2-A879-0F3A23AEB514}"/>
              </a:ext>
            </a:extLst>
          </p:cNvPr>
          <p:cNvSpPr/>
          <p:nvPr/>
        </p:nvSpPr>
        <p:spPr>
          <a:xfrm>
            <a:off x="5292080" y="2564904"/>
            <a:ext cx="97210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07852-A630-4D80-A48B-A212BD501F17}"/>
              </a:ext>
            </a:extLst>
          </p:cNvPr>
          <p:cNvSpPr/>
          <p:nvPr/>
        </p:nvSpPr>
        <p:spPr>
          <a:xfrm>
            <a:off x="1547664" y="3104964"/>
            <a:ext cx="1242138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BFC8F-5BF4-4BAB-914D-3BF9A528CC07}"/>
              </a:ext>
            </a:extLst>
          </p:cNvPr>
          <p:cNvSpPr/>
          <p:nvPr/>
        </p:nvSpPr>
        <p:spPr>
          <a:xfrm>
            <a:off x="761792" y="1592796"/>
            <a:ext cx="1541955" cy="3600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762324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Identification</a:t>
            </a:r>
            <a:r>
              <a:rPr lang="en-US" sz="2800" dirty="0"/>
              <a:t> of software usage purposes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Collection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Pre-Processing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Data Visualization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Simulation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Stimulation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Modeling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Programming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79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D5916-8A17-4358-811D-4234E1BD5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/>
          <a:stretch/>
        </p:blipFill>
        <p:spPr>
          <a:xfrm>
            <a:off x="329221" y="1836417"/>
            <a:ext cx="6881456" cy="283410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A1C3112-DEF9-4400-9A6F-D7E5469B3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7" b="-1227"/>
          <a:stretch/>
        </p:blipFill>
        <p:spPr>
          <a:xfrm>
            <a:off x="329221" y="4679275"/>
            <a:ext cx="7011008" cy="165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F8BB08-66EE-414A-BE1C-17F68582A318}"/>
              </a:ext>
            </a:extLst>
          </p:cNvPr>
          <p:cNvSpPr txBox="1"/>
          <p:nvPr/>
        </p:nvSpPr>
        <p:spPr>
          <a:xfrm>
            <a:off x="322698" y="1303657"/>
            <a:ext cx="219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2.1. The Dataset</a:t>
            </a:r>
          </a:p>
        </p:txBody>
      </p:sp>
    </p:spTree>
    <p:extLst>
      <p:ext uri="{BB962C8B-B14F-4D97-AF65-F5344CB8AC3E}">
        <p14:creationId xmlns:p14="http://schemas.microsoft.com/office/powerpoint/2010/main" val="214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366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2.2. Annotation Tool: BRAT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87AD22-3DBC-4435-B5EF-CE3339CB3D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6" y="1803475"/>
            <a:ext cx="8064388" cy="42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91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2.3. Annotation with software Purpose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39BBDB-6D4B-4092-9246-701BF92D6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9" y="3912891"/>
            <a:ext cx="7722876" cy="119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E6FFF-8C3E-4B01-8597-F97FD4FC9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4" y="2195655"/>
            <a:ext cx="7999209" cy="93619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EFFA998-8A1E-46CC-8571-497024247E1C}"/>
              </a:ext>
            </a:extLst>
          </p:cNvPr>
          <p:cNvSpPr/>
          <p:nvPr/>
        </p:nvSpPr>
        <p:spPr>
          <a:xfrm>
            <a:off x="3959932" y="3350554"/>
            <a:ext cx="360040" cy="834530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28AB7DD-3B87-4CD5-B357-AFE81AAE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8562212" cy="42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3C31C59-1354-4EB6-A25E-A3305D05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6"/>
          <a:stretch/>
        </p:blipFill>
        <p:spPr>
          <a:xfrm>
            <a:off x="370144" y="2540688"/>
            <a:ext cx="4188846" cy="2796524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97F1607-2BA4-474B-BC07-E7704402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6"/>
          <a:stretch/>
        </p:blipFill>
        <p:spPr>
          <a:xfrm>
            <a:off x="4818752" y="2453836"/>
            <a:ext cx="4242543" cy="27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3CC653-5717-435D-A0A2-C4E2131F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4" y="1952836"/>
            <a:ext cx="7334204" cy="36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712886-54D6-491D-8150-11CEBC0116F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8313" y="1017113"/>
            <a:ext cx="8316912" cy="4899063"/>
          </a:xfrm>
        </p:spPr>
        <p:txBody>
          <a:bodyPr>
            <a:normAutofit fontScale="40000" lnSpcReduction="20000"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Software in a research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Software Usage purposes</a:t>
            </a:r>
          </a:p>
          <a:p>
            <a:pPr marL="800077" lvl="1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Literature</a:t>
            </a:r>
            <a:endParaRPr lang="en-US" sz="4000" dirty="0"/>
          </a:p>
          <a:p>
            <a:pPr marL="800077" lvl="1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Ontologies</a:t>
            </a:r>
            <a:r>
              <a:rPr lang="en-US" sz="4000" dirty="0"/>
              <a:t>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b="1" dirty="0" err="1"/>
              <a:t>SoMeSci</a:t>
            </a:r>
            <a:r>
              <a:rPr lang="en-US" sz="4400" dirty="0"/>
              <a:t> Dataset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Classifier Models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Classifier Model training results 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Conclusion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190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C70C5C0-F486-4728-A1EA-1AC3939A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38588"/>
            <a:ext cx="8244916" cy="41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8424"/>
            <a:ext cx="8316912" cy="8699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2. Annotate</a:t>
            </a:r>
            <a:r>
              <a:rPr lang="en-US" sz="2800" dirty="0"/>
              <a:t>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SoMeSci</a:t>
            </a:r>
            <a:r>
              <a:rPr lang="en-US" sz="2000" dirty="0"/>
              <a:t> Dataset with software purpose.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34DDB-64FD-43D5-AF54-BF3CE02E3931}"/>
              </a:ext>
            </a:extLst>
          </p:cNvPr>
          <p:cNvSpPr txBox="1"/>
          <p:nvPr/>
        </p:nvSpPr>
        <p:spPr>
          <a:xfrm>
            <a:off x="370144" y="1304764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2.4. Analysis of Annotated data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5EF8AB1-6C24-4239-B5CB-6825AFB3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0" y="2076272"/>
            <a:ext cx="6953928" cy="34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6"/>
    </mc:Choice>
    <mc:Fallback xmlns="">
      <p:transition spd="slow" advTm="1543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purpose classification approached as </a:t>
            </a:r>
            <a:r>
              <a:rPr lang="en-US" b="1" dirty="0"/>
              <a:t>Sequence labeling task</a:t>
            </a:r>
          </a:p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38C2-4ABB-4558-AF2A-311041CE2B15}"/>
              </a:ext>
            </a:extLst>
          </p:cNvPr>
          <p:cNvSpPr/>
          <p:nvPr/>
        </p:nvSpPr>
        <p:spPr>
          <a:xfrm>
            <a:off x="683568" y="2096852"/>
            <a:ext cx="2495267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ML Models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19F7B-C24B-4A9D-832F-019D40D6C60A}"/>
              </a:ext>
            </a:extLst>
          </p:cNvPr>
          <p:cNvSpPr/>
          <p:nvPr/>
        </p:nvSpPr>
        <p:spPr>
          <a:xfrm>
            <a:off x="3923928" y="2068511"/>
            <a:ext cx="3754349" cy="40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D8F31-EB67-4B1F-82E3-1F8663FA1F8E}"/>
              </a:ext>
            </a:extLst>
          </p:cNvPr>
          <p:cNvSpPr txBox="1"/>
          <p:nvPr/>
        </p:nvSpPr>
        <p:spPr>
          <a:xfrm>
            <a:off x="683568" y="2600908"/>
            <a:ext cx="2495267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CAD93-6DDA-4A83-8800-AA208EAB34BB}"/>
              </a:ext>
            </a:extLst>
          </p:cNvPr>
          <p:cNvSpPr txBox="1"/>
          <p:nvPr/>
        </p:nvSpPr>
        <p:spPr>
          <a:xfrm>
            <a:off x="3912118" y="2542597"/>
            <a:ext cx="3766159" cy="30469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Bi-LSTM-CRF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Based Model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Bio-BERT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Sci-BERT</a:t>
            </a:r>
          </a:p>
        </p:txBody>
      </p:sp>
    </p:spTree>
    <p:extLst>
      <p:ext uri="{BB962C8B-B14F-4D97-AF65-F5344CB8AC3E}">
        <p14:creationId xmlns:p14="http://schemas.microsoft.com/office/powerpoint/2010/main" val="352855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528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Classical (statistical)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HMM</a:t>
            </a:r>
            <a:r>
              <a:rPr lang="en-US" dirty="0"/>
              <a:t>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40153A8-C8A4-49A2-A444-A34D2AC2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1" y="1747863"/>
            <a:ext cx="809625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7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Classical (statistical)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CRF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170D0B2-85D9-41C7-980C-5270C07D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8" y="2035523"/>
            <a:ext cx="8568444" cy="27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1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Deep Learning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Bi-LSTM-CRF</a:t>
            </a:r>
            <a:r>
              <a:rPr lang="en-US" dirty="0"/>
              <a:t>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B62EB0-5B6D-48C8-B252-F8110177C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516029"/>
            <a:ext cx="5946371" cy="4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4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3. Classifier Model Selection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b="1" dirty="0"/>
              <a:t>     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B4851-3322-4AE5-9655-1DBDC78E8B72}"/>
              </a:ext>
            </a:extLst>
          </p:cNvPr>
          <p:cNvSpPr txBox="1"/>
          <p:nvPr/>
        </p:nvSpPr>
        <p:spPr>
          <a:xfrm>
            <a:off x="356064" y="872510"/>
            <a:ext cx="4625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3.1. Deep Learning Models: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BERT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6C6F987-62D2-4A51-8195-BCA2D9372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2836"/>
            <a:ext cx="8370724" cy="32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The impact of labeled data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The impact context</a:t>
            </a:r>
          </a:p>
          <a:p>
            <a:pPr marL="800077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Left vs right context information</a:t>
            </a:r>
          </a:p>
          <a:p>
            <a:pPr marL="800077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Context == whole paragraph </a:t>
            </a:r>
          </a:p>
          <a:p>
            <a:pPr marL="800077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Context outside paragraph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2-Cascade Sci-BERT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Bio-BERT vs Sci-BERT</a:t>
            </a:r>
          </a:p>
          <a:p>
            <a:pPr marL="800077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708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4.1. The impact of labeled data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77E264F-4A23-434C-9FC7-6BAE06730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0" y="1374127"/>
            <a:ext cx="6452717" cy="230600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86B3350-ABE9-40C6-977A-664C8335C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7" y="3861048"/>
            <a:ext cx="6555224" cy="23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4.2. The impact of larger context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8D04EF-CFF2-4B0F-BB46-47916BFE7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858491"/>
            <a:ext cx="7818389" cy="27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in a research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 is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pervasive</a:t>
            </a:r>
            <a:r>
              <a:rPr lang="en-US" sz="3200" dirty="0"/>
              <a:t> in modern research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Scientists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create</a:t>
            </a:r>
            <a:r>
              <a:rPr lang="en-US" sz="3200" dirty="0"/>
              <a:t> or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</a:t>
            </a:r>
            <a:r>
              <a:rPr lang="en-US" sz="3200" b="1" dirty="0"/>
              <a:t> </a:t>
            </a:r>
            <a:r>
              <a:rPr lang="en-US" sz="3200" dirty="0"/>
              <a:t>software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Surveys in the UK and US</a:t>
            </a:r>
            <a:endParaRPr lang="en-US" sz="2400" dirty="0"/>
          </a:p>
          <a:p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8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4.3. Left-vs-Right Context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330F17D-318F-4E91-B5B9-76854021D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767917"/>
            <a:ext cx="7884368" cy="28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4.4. Context == whole paragraph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CB9B272-A2C4-43E8-BC07-D5DDA8A56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1830476"/>
            <a:ext cx="8496436" cy="3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58775" y="906589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4.4. Context == outside paragraph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DE8413-1526-4A30-9C4D-049ECEB4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88840"/>
            <a:ext cx="8267324" cy="30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3956" y="899083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4.5. Classification with 2-Cascade Sci-BERT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2180D20-1C13-4E6B-B867-0FE294E0E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60" y="1579450"/>
            <a:ext cx="5832648" cy="36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4.5. Bio-BERT vs Sci-BERT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6B86EA-69D4-49C6-8743-85D219F30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2" y="1844824"/>
            <a:ext cx="7524328" cy="26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9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4.5. Classification with 2-Cascade Sci-BERT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E497EA-62FF-4D6C-B62B-58E61783B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1" y="1099324"/>
            <a:ext cx="6741843" cy="242735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CDEDC4-1BC1-4AE2-886E-9D186F1B6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777576"/>
            <a:ext cx="6611218" cy="23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Software purpose classification and evaluation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4.5. Summary of classification performance 2C-Sci-BERT-Model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F58E28-0F10-488D-BE1B-9E1F98C2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452915" y="1182527"/>
            <a:ext cx="4149268" cy="237982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DC3505C-75B2-4933-BDEB-E4630E44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/>
          <a:stretch/>
        </p:blipFill>
        <p:spPr>
          <a:xfrm>
            <a:off x="459587" y="3562350"/>
            <a:ext cx="4160144" cy="27361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1B812E4D-785B-4C85-8449-978750BBC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/>
          <a:stretch/>
        </p:blipFill>
        <p:spPr>
          <a:xfrm>
            <a:off x="4926726" y="2240868"/>
            <a:ext cx="4115308" cy="28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Summary and Conclusion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software in scientific investigation is paramount.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classification of software usage purposes has been successful with a minimal set of annotated data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level of context affects classification performance. Two sentences from the left gives slightly better classification performance.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Unbounded context such as context as a whole paragraph or context outside a paragraph did not improve classification performance.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with other variants of BERT model such as Bio-BERT-large gives a slightly better performance compared to Sci-BERT model, however it is slower.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purpose classification performance is greater for software purposes with larger number of class labels.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63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835F-8ADA-48E2-8096-58876B8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4. Future work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A5036-6FE0-4E82-B01A-ABD27858CE0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increase classification performance, the remaining part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dataset can be annotated further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SoMeSci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corpus size could also be increased.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Annotation of software usage purposes can also be done by domain experts.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tools that have similar purpose can be identified to cross-validate and compare results from various software tools.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Semantic browsing of scientific-articles can also be implemented based on a use of similar software for similar purpose.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7041-A280-4DC0-8C20-9D52CB785B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3185-60C0-4CEC-8E3D-D039C7A990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A890B-2F8A-4326-BC04-240B0413E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9F0E-D348-479B-AA3B-9DFE312184C8}"/>
              </a:ext>
            </a:extLst>
          </p:cNvPr>
          <p:cNvSpPr txBox="1"/>
          <p:nvPr/>
        </p:nvSpPr>
        <p:spPr>
          <a:xfrm>
            <a:off x="370140" y="717489"/>
            <a:ext cx="53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12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 rot="20463864">
            <a:off x="1708474" y="2963438"/>
            <a:ext cx="4041049" cy="931121"/>
          </a:xfrm>
        </p:spPr>
        <p:txBody>
          <a:bodyPr/>
          <a:lstStyle/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Discussion </a:t>
            </a:r>
            <a:r>
              <a:rPr lang="en-US" sz="32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3200" b="1" i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65BA6B-77F8-4F93-9BB2-FCC333199B1C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519087" indent="-519087" algn="l">
              <a:tabLst>
                <a:tab pos="1169929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 cap="all"/>
              <a:t>|  Fakultät  für Informatik und Elektrotechnik</a:t>
            </a:r>
            <a:endParaRPr lang="de-DE" b="1" cap="al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43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Role of Software in a research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Software: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Dictates research quality [24, 63]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Helps to explore/understand research problem [24]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Helps to document research process and results [29]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40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Problems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Poor Citation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Reproducibility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Reliability of Research results</a:t>
            </a:r>
          </a:p>
          <a:p>
            <a:pPr marL="914377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Some scientists retracted their paper due to software error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59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Solution: extract info about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Discover </a:t>
            </a:r>
            <a:r>
              <a:rPr lang="en-US" sz="3200" dirty="0"/>
              <a:t>similar software tools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Compare results </a:t>
            </a:r>
            <a:r>
              <a:rPr lang="en-US" sz="3200" dirty="0"/>
              <a:t>from different software 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=&gt; discover hidden errors in a software</a:t>
            </a:r>
          </a:p>
          <a:p>
            <a:pPr marL="800077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99" dirty="0"/>
              <a:t> =&gt; ensure research result </a:t>
            </a:r>
            <a:r>
              <a:rPr lang="en-US" sz="2599" b="1" dirty="0"/>
              <a:t>reliability</a:t>
            </a:r>
            <a:r>
              <a:rPr lang="en-US" sz="2599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Semantic browsing </a:t>
            </a:r>
            <a:r>
              <a:rPr lang="en-US" sz="3200" dirty="0"/>
              <a:t>of related research articles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248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Types of software info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information </a:t>
            </a:r>
            <a:r>
              <a:rPr lang="en-US" sz="3200" dirty="0"/>
              <a:t>about software</a:t>
            </a: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7</a:t>
            </a:fld>
            <a:endParaRPr lang="de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943A6-1DDD-4D01-A49E-E4B159BE6138}"/>
              </a:ext>
            </a:extLst>
          </p:cNvPr>
          <p:cNvCxnSpPr/>
          <p:nvPr/>
        </p:nvCxnSpPr>
        <p:spPr>
          <a:xfrm flipH="1">
            <a:off x="2591780" y="2168860"/>
            <a:ext cx="1188132" cy="900100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6CECB-865C-4A53-8A4D-657296796201}"/>
              </a:ext>
            </a:extLst>
          </p:cNvPr>
          <p:cNvCxnSpPr>
            <a:cxnSpLocks/>
          </p:cNvCxnSpPr>
          <p:nvPr/>
        </p:nvCxnSpPr>
        <p:spPr>
          <a:xfrm>
            <a:off x="3779912" y="2161312"/>
            <a:ext cx="1251756" cy="8917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6423E-04F6-41C6-B476-14C207DEF00B}"/>
              </a:ext>
            </a:extLst>
          </p:cNvPr>
          <p:cNvSpPr/>
          <p:nvPr/>
        </p:nvSpPr>
        <p:spPr>
          <a:xfrm>
            <a:off x="360839" y="3070782"/>
            <a:ext cx="2737061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 info.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CED49-E2FC-45B2-A130-3EBE11F25AC0}"/>
              </a:ext>
            </a:extLst>
          </p:cNvPr>
          <p:cNvSpPr/>
          <p:nvPr/>
        </p:nvSpPr>
        <p:spPr>
          <a:xfrm>
            <a:off x="5031668" y="3070782"/>
            <a:ext cx="3428764" cy="4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Implicit info. (Hidden in text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54F5B-DBAB-4AA8-910D-66637275B34A}"/>
              </a:ext>
            </a:extLst>
          </p:cNvPr>
          <p:cNvSpPr txBox="1"/>
          <p:nvPr/>
        </p:nvSpPr>
        <p:spPr>
          <a:xfrm>
            <a:off x="320972" y="3815638"/>
            <a:ext cx="34923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Name of Developer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1BC7-7A88-4FC8-BFEF-5C0C25FE6401}"/>
              </a:ext>
            </a:extLst>
          </p:cNvPr>
          <p:cNvSpPr txBox="1"/>
          <p:nvPr/>
        </p:nvSpPr>
        <p:spPr>
          <a:xfrm>
            <a:off x="4876965" y="3801117"/>
            <a:ext cx="34923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mention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Type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Purpose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D07C7B4-8D80-4F20-AA53-2C8C56AD8DE3}"/>
              </a:ext>
            </a:extLst>
          </p:cNvPr>
          <p:cNvSpPr/>
          <p:nvPr/>
        </p:nvSpPr>
        <p:spPr>
          <a:xfrm>
            <a:off x="7900284" y="4648851"/>
            <a:ext cx="792088" cy="292317"/>
          </a:xfrm>
          <a:prstGeom prst="lef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7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Info extraction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Manual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Rule based </a:t>
            </a:r>
            <a:r>
              <a:rPr lang="en-US" sz="2599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(e.g. </a:t>
            </a:r>
            <a:r>
              <a:rPr lang="en-US" sz="2599" dirty="0"/>
              <a:t>Regular expressions</a:t>
            </a:r>
            <a:r>
              <a:rPr lang="en-US" sz="2599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r>
              <a:rPr lang="en-US" sz="2599" dirty="0"/>
              <a:t> </a:t>
            </a:r>
            <a:endParaRPr lang="en-US" sz="2599" b="1" spc="3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Automatic (</a:t>
            </a:r>
            <a:r>
              <a:rPr lang="en-US" sz="26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sz="2600" dirty="0"/>
              <a:t>Machine/Deep Learning</a:t>
            </a:r>
            <a:r>
              <a:rPr lang="en-US" sz="32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r>
              <a:rPr lang="en-US" sz="3200" dirty="0"/>
              <a:t> </a:t>
            </a:r>
            <a:endParaRPr lang="en-US" sz="3200" b="1" spc="3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spc="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877E744-D449-48F6-81DF-4BB116D20489}"/>
              </a:ext>
            </a:extLst>
          </p:cNvPr>
          <p:cNvSpPr/>
          <p:nvPr/>
        </p:nvSpPr>
        <p:spPr>
          <a:xfrm>
            <a:off x="7020272" y="3933056"/>
            <a:ext cx="792088" cy="292317"/>
          </a:xfrm>
          <a:prstGeom prst="lef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A0B-36F1-490C-8935-5650FB7E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Automatic Extraction of software Usage purposes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3666-319E-4D39-8414-391270613D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Identification</a:t>
            </a:r>
            <a:r>
              <a:rPr lang="en-US" sz="3200" dirty="0"/>
              <a:t> of software usage purposes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Annotate</a:t>
            </a:r>
            <a:r>
              <a:rPr lang="en-US" sz="3200" dirty="0"/>
              <a:t> </a:t>
            </a:r>
            <a:r>
              <a:rPr lang="en-US" sz="3200" dirty="0" err="1"/>
              <a:t>SoMeSci</a:t>
            </a:r>
            <a:r>
              <a:rPr lang="en-US" sz="3200" dirty="0"/>
              <a:t> Dataset with software purpose.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</a:t>
            </a:r>
            <a:r>
              <a:rPr lang="en-US" sz="3200" dirty="0"/>
              <a:t> selection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Classification</a:t>
            </a:r>
            <a:r>
              <a:rPr lang="en-US" sz="3200" dirty="0"/>
              <a:t> and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Evaluation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67703-40E6-4F4D-B311-9BA6E06420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98229C-C003-494C-ABCE-5A127F8FE904}" type="datetime1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B2D09-49B2-4D56-9BE5-FD46E5875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087" indent="-519087" algn="l">
              <a:tabLst>
                <a:tab pos="1073097" algn="l"/>
              </a:tabLst>
            </a:pPr>
            <a:r>
              <a:rPr lang="de-DE"/>
              <a:t>©  2009  UNIVERSITÄT ROSTOCK  |  Fakultät  für Informatik und Elektrotechnik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A2AFA-4CB4-449A-91E2-9CAA2E6A05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666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3e369a2d251664a84635dcb951707add97fb8"/>
</p:tagLst>
</file>

<file path=ppt/theme/theme1.xml><?xml version="1.0" encoding="utf-8"?>
<a:theme xmlns:a="http://schemas.openxmlformats.org/drawingml/2006/main" name="1_Universität">
  <a:themeElements>
    <a:clrScheme name="Benutzerdefiniert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Benutzerdefiniert 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3B4"/>
      </a:accent1>
      <a:accent2>
        <a:srgbClr val="19ACBB"/>
      </a:accent2>
      <a:accent3>
        <a:srgbClr val="33B5C3"/>
      </a:accent3>
      <a:accent4>
        <a:srgbClr val="4DBFCA"/>
      </a:accent4>
      <a:accent5>
        <a:srgbClr val="66C8D2"/>
      </a:accent5>
      <a:accent6>
        <a:srgbClr val="80D1D9"/>
      </a:accent6>
      <a:hlink>
        <a:srgbClr val="99DAE1"/>
      </a:hlink>
      <a:folHlink>
        <a:srgbClr val="B3E3E8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1304</Words>
  <Application>Microsoft Office PowerPoint</Application>
  <PresentationFormat>On-screen Show (4:3)</PresentationFormat>
  <Paragraphs>304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Narrow</vt:lpstr>
      <vt:lpstr>Symbol</vt:lpstr>
      <vt:lpstr>Times New Roman</vt:lpstr>
      <vt:lpstr>Tw Cen MT</vt:lpstr>
      <vt:lpstr>Verdana</vt:lpstr>
      <vt:lpstr>Wingdings</vt:lpstr>
      <vt:lpstr>1_Universität</vt:lpstr>
      <vt:lpstr>1_sehr viel Text</vt:lpstr>
      <vt:lpstr>Automatic Classification of purpose of software usages in scholarly articles</vt:lpstr>
      <vt:lpstr>Overview</vt:lpstr>
      <vt:lpstr>Software in a research </vt:lpstr>
      <vt:lpstr>Role of Software in a research </vt:lpstr>
      <vt:lpstr>Problems</vt:lpstr>
      <vt:lpstr>Solution: extract info about software</vt:lpstr>
      <vt:lpstr>Types of software info</vt:lpstr>
      <vt:lpstr>Info extraction approaches</vt:lpstr>
      <vt:lpstr>Automatic Extraction of software Usage purposes</vt:lpstr>
      <vt:lpstr>Identification of software usage purposes </vt:lpstr>
      <vt:lpstr>Identification of software usage purposes </vt:lpstr>
      <vt:lpstr>Identification of software usage purposes </vt:lpstr>
      <vt:lpstr>Identification of software usage purposes 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2. Annotate SoMeSci Dataset with software purpose.</vt:lpstr>
      <vt:lpstr>3. Classifier Model Selection</vt:lpstr>
      <vt:lpstr>3. Classifier Model Selection</vt:lpstr>
      <vt:lpstr>3. Classifier Model Selection</vt:lpstr>
      <vt:lpstr>3. Classifier Model Selection</vt:lpstr>
      <vt:lpstr>3. Classifier Model Selection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Software purpose classification and evaluation </vt:lpstr>
      <vt:lpstr>4. Summary and Conclusion </vt:lpstr>
      <vt:lpstr>4. Future work</vt:lpstr>
      <vt:lpstr>PowerPoint Presentation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Bekalue Tadesse</cp:lastModifiedBy>
  <cp:revision>1777</cp:revision>
  <dcterms:created xsi:type="dcterms:W3CDTF">2009-05-15T06:28:25Z</dcterms:created>
  <dcterms:modified xsi:type="dcterms:W3CDTF">2022-04-14T10:45:31Z</dcterms:modified>
</cp:coreProperties>
</file>